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7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93D13D-1646-47CF-A10A-82394977C655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570BC8B4-B1DB-4B24-B572-107681C21BB1}">
      <dgm:prSet/>
      <dgm:spPr/>
      <dgm:t>
        <a:bodyPr/>
        <a:lstStyle/>
        <a:p>
          <a:r>
            <a:rPr lang="ru-RU"/>
            <a:t>Повторим свойства сложения </a:t>
          </a:r>
          <a:endParaRPr lang="en-US"/>
        </a:p>
      </dgm:t>
    </dgm:pt>
    <dgm:pt modelId="{C0A90014-23E8-45C0-AEB7-119D543D06F1}" type="parTrans" cxnId="{C363424D-8DF0-4B7A-915B-8CA7F464A948}">
      <dgm:prSet/>
      <dgm:spPr/>
      <dgm:t>
        <a:bodyPr/>
        <a:lstStyle/>
        <a:p>
          <a:endParaRPr lang="en-US"/>
        </a:p>
      </dgm:t>
    </dgm:pt>
    <dgm:pt modelId="{42DC7AAF-94D1-4F54-A2E9-24C9B2453167}" type="sibTrans" cxnId="{C363424D-8DF0-4B7A-915B-8CA7F464A948}">
      <dgm:prSet/>
      <dgm:spPr/>
      <dgm:t>
        <a:bodyPr/>
        <a:lstStyle/>
        <a:p>
          <a:endParaRPr lang="en-US"/>
        </a:p>
      </dgm:t>
    </dgm:pt>
    <dgm:pt modelId="{4B984A47-9E2A-42F0-9C1B-6D6F06CBFBFD}">
      <dgm:prSet/>
      <dgm:spPr/>
      <dgm:t>
        <a:bodyPr/>
        <a:lstStyle/>
        <a:p>
          <a:r>
            <a:rPr lang="ru-RU"/>
            <a:t>Будем применять их в работе </a:t>
          </a:r>
          <a:endParaRPr lang="en-US"/>
        </a:p>
      </dgm:t>
    </dgm:pt>
    <dgm:pt modelId="{DE7B4BB0-AEF3-470E-BEA1-F40215FCF825}" type="parTrans" cxnId="{3F9481E7-F065-4FA5-9717-E1C1DDFBB3CF}">
      <dgm:prSet/>
      <dgm:spPr/>
      <dgm:t>
        <a:bodyPr/>
        <a:lstStyle/>
        <a:p>
          <a:endParaRPr lang="en-US"/>
        </a:p>
      </dgm:t>
    </dgm:pt>
    <dgm:pt modelId="{9210C449-DD53-4868-9B3F-ED71C41E29B3}" type="sibTrans" cxnId="{3F9481E7-F065-4FA5-9717-E1C1DDFBB3CF}">
      <dgm:prSet/>
      <dgm:spPr/>
      <dgm:t>
        <a:bodyPr/>
        <a:lstStyle/>
        <a:p>
          <a:endParaRPr lang="en-US"/>
        </a:p>
      </dgm:t>
    </dgm:pt>
    <dgm:pt modelId="{CDD6A09E-6E46-42C9-B466-C76EC9163BBE}">
      <dgm:prSet/>
      <dgm:spPr/>
      <dgm:t>
        <a:bodyPr/>
        <a:lstStyle/>
        <a:p>
          <a:r>
            <a:rPr lang="ru-RU"/>
            <a:t>Проверим полученные знания</a:t>
          </a:r>
          <a:endParaRPr lang="en-US"/>
        </a:p>
      </dgm:t>
    </dgm:pt>
    <dgm:pt modelId="{7233AF9B-D4C8-4CEA-8950-11457ACC713F}" type="parTrans" cxnId="{88CCE86E-6932-4CB2-983F-34970B9333EB}">
      <dgm:prSet/>
      <dgm:spPr/>
      <dgm:t>
        <a:bodyPr/>
        <a:lstStyle/>
        <a:p>
          <a:endParaRPr lang="en-US"/>
        </a:p>
      </dgm:t>
    </dgm:pt>
    <dgm:pt modelId="{2F223278-F12B-4169-B4AB-BA77325BD4B2}" type="sibTrans" cxnId="{88CCE86E-6932-4CB2-983F-34970B9333EB}">
      <dgm:prSet/>
      <dgm:spPr/>
      <dgm:t>
        <a:bodyPr/>
        <a:lstStyle/>
        <a:p>
          <a:endParaRPr lang="en-US"/>
        </a:p>
      </dgm:t>
    </dgm:pt>
    <dgm:pt modelId="{1C53BFDA-8C41-474E-8541-6C4290338C9E}" type="pres">
      <dgm:prSet presAssocID="{F093D13D-1646-47CF-A10A-82394977C6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2A24ECC-8CDF-4BBF-A523-8CCE6B64C883}" type="pres">
      <dgm:prSet presAssocID="{570BC8B4-B1DB-4B24-B572-107681C21BB1}" presName="hierRoot1" presStyleCnt="0">
        <dgm:presLayoutVars>
          <dgm:hierBranch val="init"/>
        </dgm:presLayoutVars>
      </dgm:prSet>
      <dgm:spPr/>
    </dgm:pt>
    <dgm:pt modelId="{43981BA6-2E8C-4A0B-A5AD-B62C21072FC3}" type="pres">
      <dgm:prSet presAssocID="{570BC8B4-B1DB-4B24-B572-107681C21BB1}" presName="rootComposite1" presStyleCnt="0"/>
      <dgm:spPr/>
    </dgm:pt>
    <dgm:pt modelId="{F5FD15E7-B837-45FD-A62B-1570080B67DE}" type="pres">
      <dgm:prSet presAssocID="{570BC8B4-B1DB-4B24-B572-107681C21BB1}" presName="rootText1" presStyleLbl="node0" presStyleIdx="0" presStyleCnt="3">
        <dgm:presLayoutVars>
          <dgm:chPref val="3"/>
        </dgm:presLayoutVars>
      </dgm:prSet>
      <dgm:spPr/>
    </dgm:pt>
    <dgm:pt modelId="{F6CE129C-ECE8-40C7-9AF0-B915D169A260}" type="pres">
      <dgm:prSet presAssocID="{570BC8B4-B1DB-4B24-B572-107681C21BB1}" presName="rootConnector1" presStyleLbl="node1" presStyleIdx="0" presStyleCnt="0"/>
      <dgm:spPr/>
    </dgm:pt>
    <dgm:pt modelId="{58416758-5CB8-4446-B3B6-7BBC6A8F3ADB}" type="pres">
      <dgm:prSet presAssocID="{570BC8B4-B1DB-4B24-B572-107681C21BB1}" presName="hierChild2" presStyleCnt="0"/>
      <dgm:spPr/>
    </dgm:pt>
    <dgm:pt modelId="{15589558-6D59-4FD9-B919-7CBC158E2332}" type="pres">
      <dgm:prSet presAssocID="{570BC8B4-B1DB-4B24-B572-107681C21BB1}" presName="hierChild3" presStyleCnt="0"/>
      <dgm:spPr/>
    </dgm:pt>
    <dgm:pt modelId="{9FE9264E-20C3-45BB-AA83-5C79C2C88BCB}" type="pres">
      <dgm:prSet presAssocID="{4B984A47-9E2A-42F0-9C1B-6D6F06CBFBFD}" presName="hierRoot1" presStyleCnt="0">
        <dgm:presLayoutVars>
          <dgm:hierBranch val="init"/>
        </dgm:presLayoutVars>
      </dgm:prSet>
      <dgm:spPr/>
    </dgm:pt>
    <dgm:pt modelId="{19BD38C3-23ED-4D8A-B534-67B5587393A2}" type="pres">
      <dgm:prSet presAssocID="{4B984A47-9E2A-42F0-9C1B-6D6F06CBFBFD}" presName="rootComposite1" presStyleCnt="0"/>
      <dgm:spPr/>
    </dgm:pt>
    <dgm:pt modelId="{16985164-0040-4919-BC7B-622655B315D9}" type="pres">
      <dgm:prSet presAssocID="{4B984A47-9E2A-42F0-9C1B-6D6F06CBFBFD}" presName="rootText1" presStyleLbl="node0" presStyleIdx="1" presStyleCnt="3">
        <dgm:presLayoutVars>
          <dgm:chPref val="3"/>
        </dgm:presLayoutVars>
      </dgm:prSet>
      <dgm:spPr/>
    </dgm:pt>
    <dgm:pt modelId="{BBA683F9-DC1E-41FC-8218-9AA195A28216}" type="pres">
      <dgm:prSet presAssocID="{4B984A47-9E2A-42F0-9C1B-6D6F06CBFBFD}" presName="rootConnector1" presStyleLbl="node1" presStyleIdx="0" presStyleCnt="0"/>
      <dgm:spPr/>
    </dgm:pt>
    <dgm:pt modelId="{565D798E-4096-4F3D-B8A9-6B74A907BC99}" type="pres">
      <dgm:prSet presAssocID="{4B984A47-9E2A-42F0-9C1B-6D6F06CBFBFD}" presName="hierChild2" presStyleCnt="0"/>
      <dgm:spPr/>
    </dgm:pt>
    <dgm:pt modelId="{63787714-9507-49CE-9D7F-717896DBB69A}" type="pres">
      <dgm:prSet presAssocID="{4B984A47-9E2A-42F0-9C1B-6D6F06CBFBFD}" presName="hierChild3" presStyleCnt="0"/>
      <dgm:spPr/>
    </dgm:pt>
    <dgm:pt modelId="{D3D70975-2644-4441-8C93-E0885CE32328}" type="pres">
      <dgm:prSet presAssocID="{CDD6A09E-6E46-42C9-B466-C76EC9163BBE}" presName="hierRoot1" presStyleCnt="0">
        <dgm:presLayoutVars>
          <dgm:hierBranch val="init"/>
        </dgm:presLayoutVars>
      </dgm:prSet>
      <dgm:spPr/>
    </dgm:pt>
    <dgm:pt modelId="{0127D3EA-5585-44B1-9A19-E9ADA33C7B20}" type="pres">
      <dgm:prSet presAssocID="{CDD6A09E-6E46-42C9-B466-C76EC9163BBE}" presName="rootComposite1" presStyleCnt="0"/>
      <dgm:spPr/>
    </dgm:pt>
    <dgm:pt modelId="{EDD6ABB4-EEC7-4EB9-8625-A72AC53A874F}" type="pres">
      <dgm:prSet presAssocID="{CDD6A09E-6E46-42C9-B466-C76EC9163BBE}" presName="rootText1" presStyleLbl="node0" presStyleIdx="2" presStyleCnt="3">
        <dgm:presLayoutVars>
          <dgm:chPref val="3"/>
        </dgm:presLayoutVars>
      </dgm:prSet>
      <dgm:spPr/>
    </dgm:pt>
    <dgm:pt modelId="{5BA7A91E-3011-4A83-B657-C44E7B1A83E2}" type="pres">
      <dgm:prSet presAssocID="{CDD6A09E-6E46-42C9-B466-C76EC9163BBE}" presName="rootConnector1" presStyleLbl="node1" presStyleIdx="0" presStyleCnt="0"/>
      <dgm:spPr/>
    </dgm:pt>
    <dgm:pt modelId="{FC860677-B659-4C80-AD10-8249B58337C8}" type="pres">
      <dgm:prSet presAssocID="{CDD6A09E-6E46-42C9-B466-C76EC9163BBE}" presName="hierChild2" presStyleCnt="0"/>
      <dgm:spPr/>
    </dgm:pt>
    <dgm:pt modelId="{B4D5099E-F15B-44F1-AD4A-FA010165EECF}" type="pres">
      <dgm:prSet presAssocID="{CDD6A09E-6E46-42C9-B466-C76EC9163BBE}" presName="hierChild3" presStyleCnt="0"/>
      <dgm:spPr/>
    </dgm:pt>
  </dgm:ptLst>
  <dgm:cxnLst>
    <dgm:cxn modelId="{38667E32-56F0-4F71-B560-12CF1F62DA4F}" type="presOf" srcId="{4B984A47-9E2A-42F0-9C1B-6D6F06CBFBFD}" destId="{BBA683F9-DC1E-41FC-8218-9AA195A28216}" srcOrd="1" destOrd="0" presId="urn:microsoft.com/office/officeart/2005/8/layout/orgChart1"/>
    <dgm:cxn modelId="{BCF9FA46-0604-4856-A840-2C2873C91340}" type="presOf" srcId="{4B984A47-9E2A-42F0-9C1B-6D6F06CBFBFD}" destId="{16985164-0040-4919-BC7B-622655B315D9}" srcOrd="0" destOrd="0" presId="urn:microsoft.com/office/officeart/2005/8/layout/orgChart1"/>
    <dgm:cxn modelId="{C363424D-8DF0-4B7A-915B-8CA7F464A948}" srcId="{F093D13D-1646-47CF-A10A-82394977C655}" destId="{570BC8B4-B1DB-4B24-B572-107681C21BB1}" srcOrd="0" destOrd="0" parTransId="{C0A90014-23E8-45C0-AEB7-119D543D06F1}" sibTransId="{42DC7AAF-94D1-4F54-A2E9-24C9B2453167}"/>
    <dgm:cxn modelId="{88CCE86E-6932-4CB2-983F-34970B9333EB}" srcId="{F093D13D-1646-47CF-A10A-82394977C655}" destId="{CDD6A09E-6E46-42C9-B466-C76EC9163BBE}" srcOrd="2" destOrd="0" parTransId="{7233AF9B-D4C8-4CEA-8950-11457ACC713F}" sibTransId="{2F223278-F12B-4169-B4AB-BA77325BD4B2}"/>
    <dgm:cxn modelId="{C1F59C8E-4344-4F49-8C39-E241F88EEA86}" type="presOf" srcId="{570BC8B4-B1DB-4B24-B572-107681C21BB1}" destId="{F5FD15E7-B837-45FD-A62B-1570080B67DE}" srcOrd="0" destOrd="0" presId="urn:microsoft.com/office/officeart/2005/8/layout/orgChart1"/>
    <dgm:cxn modelId="{EF356495-71AE-41E9-8AE7-CC583BF2FEFD}" type="presOf" srcId="{F093D13D-1646-47CF-A10A-82394977C655}" destId="{1C53BFDA-8C41-474E-8541-6C4290338C9E}" srcOrd="0" destOrd="0" presId="urn:microsoft.com/office/officeart/2005/8/layout/orgChart1"/>
    <dgm:cxn modelId="{55B244C0-E69E-43B8-AED8-31292790E4B5}" type="presOf" srcId="{570BC8B4-B1DB-4B24-B572-107681C21BB1}" destId="{F6CE129C-ECE8-40C7-9AF0-B915D169A260}" srcOrd="1" destOrd="0" presId="urn:microsoft.com/office/officeart/2005/8/layout/orgChart1"/>
    <dgm:cxn modelId="{1AE0CFD0-0A7A-4903-9EAA-C8D2C3235C87}" type="presOf" srcId="{CDD6A09E-6E46-42C9-B466-C76EC9163BBE}" destId="{EDD6ABB4-EEC7-4EB9-8625-A72AC53A874F}" srcOrd="0" destOrd="0" presId="urn:microsoft.com/office/officeart/2005/8/layout/orgChart1"/>
    <dgm:cxn modelId="{9D9F07D4-80B9-4DB0-8BC0-CDF630F0FDB8}" type="presOf" srcId="{CDD6A09E-6E46-42C9-B466-C76EC9163BBE}" destId="{5BA7A91E-3011-4A83-B657-C44E7B1A83E2}" srcOrd="1" destOrd="0" presId="urn:microsoft.com/office/officeart/2005/8/layout/orgChart1"/>
    <dgm:cxn modelId="{3F9481E7-F065-4FA5-9717-E1C1DDFBB3CF}" srcId="{F093D13D-1646-47CF-A10A-82394977C655}" destId="{4B984A47-9E2A-42F0-9C1B-6D6F06CBFBFD}" srcOrd="1" destOrd="0" parTransId="{DE7B4BB0-AEF3-470E-BEA1-F40215FCF825}" sibTransId="{9210C449-DD53-4868-9B3F-ED71C41E29B3}"/>
    <dgm:cxn modelId="{E3EADB1E-5F8B-4492-AD87-97FED6421DC8}" type="presParOf" srcId="{1C53BFDA-8C41-474E-8541-6C4290338C9E}" destId="{C2A24ECC-8CDF-4BBF-A523-8CCE6B64C883}" srcOrd="0" destOrd="0" presId="urn:microsoft.com/office/officeart/2005/8/layout/orgChart1"/>
    <dgm:cxn modelId="{7137332A-3D35-419B-A193-1DA9034AD847}" type="presParOf" srcId="{C2A24ECC-8CDF-4BBF-A523-8CCE6B64C883}" destId="{43981BA6-2E8C-4A0B-A5AD-B62C21072FC3}" srcOrd="0" destOrd="0" presId="urn:microsoft.com/office/officeart/2005/8/layout/orgChart1"/>
    <dgm:cxn modelId="{1C5B0A15-6273-4D6A-BC2E-D2E69603CF0A}" type="presParOf" srcId="{43981BA6-2E8C-4A0B-A5AD-B62C21072FC3}" destId="{F5FD15E7-B837-45FD-A62B-1570080B67DE}" srcOrd="0" destOrd="0" presId="urn:microsoft.com/office/officeart/2005/8/layout/orgChart1"/>
    <dgm:cxn modelId="{66C0DB0F-27A6-4576-9174-DC25FC97D901}" type="presParOf" srcId="{43981BA6-2E8C-4A0B-A5AD-B62C21072FC3}" destId="{F6CE129C-ECE8-40C7-9AF0-B915D169A260}" srcOrd="1" destOrd="0" presId="urn:microsoft.com/office/officeart/2005/8/layout/orgChart1"/>
    <dgm:cxn modelId="{E1E79C98-1F56-4C8C-B288-0B24211E4FA1}" type="presParOf" srcId="{C2A24ECC-8CDF-4BBF-A523-8CCE6B64C883}" destId="{58416758-5CB8-4446-B3B6-7BBC6A8F3ADB}" srcOrd="1" destOrd="0" presId="urn:microsoft.com/office/officeart/2005/8/layout/orgChart1"/>
    <dgm:cxn modelId="{4D8F6417-4637-4B7F-AEBD-F931940C997A}" type="presParOf" srcId="{C2A24ECC-8CDF-4BBF-A523-8CCE6B64C883}" destId="{15589558-6D59-4FD9-B919-7CBC158E2332}" srcOrd="2" destOrd="0" presId="urn:microsoft.com/office/officeart/2005/8/layout/orgChart1"/>
    <dgm:cxn modelId="{A5FC0472-2623-408D-94C7-DC545C4C6F22}" type="presParOf" srcId="{1C53BFDA-8C41-474E-8541-6C4290338C9E}" destId="{9FE9264E-20C3-45BB-AA83-5C79C2C88BCB}" srcOrd="1" destOrd="0" presId="urn:microsoft.com/office/officeart/2005/8/layout/orgChart1"/>
    <dgm:cxn modelId="{132273E5-1866-4432-B579-DC57CD04E765}" type="presParOf" srcId="{9FE9264E-20C3-45BB-AA83-5C79C2C88BCB}" destId="{19BD38C3-23ED-4D8A-B534-67B5587393A2}" srcOrd="0" destOrd="0" presId="urn:microsoft.com/office/officeart/2005/8/layout/orgChart1"/>
    <dgm:cxn modelId="{987AEEF2-C621-4410-8CB3-12BD34437213}" type="presParOf" srcId="{19BD38C3-23ED-4D8A-B534-67B5587393A2}" destId="{16985164-0040-4919-BC7B-622655B315D9}" srcOrd="0" destOrd="0" presId="urn:microsoft.com/office/officeart/2005/8/layout/orgChart1"/>
    <dgm:cxn modelId="{2B910394-1374-4762-B6D7-597956BAE486}" type="presParOf" srcId="{19BD38C3-23ED-4D8A-B534-67B5587393A2}" destId="{BBA683F9-DC1E-41FC-8218-9AA195A28216}" srcOrd="1" destOrd="0" presId="urn:microsoft.com/office/officeart/2005/8/layout/orgChart1"/>
    <dgm:cxn modelId="{4BB8B85D-0DBC-4ABB-BA6E-D5373338CCBC}" type="presParOf" srcId="{9FE9264E-20C3-45BB-AA83-5C79C2C88BCB}" destId="{565D798E-4096-4F3D-B8A9-6B74A907BC99}" srcOrd="1" destOrd="0" presId="urn:microsoft.com/office/officeart/2005/8/layout/orgChart1"/>
    <dgm:cxn modelId="{825F018A-10DB-4E5D-9EF4-177741EB3CED}" type="presParOf" srcId="{9FE9264E-20C3-45BB-AA83-5C79C2C88BCB}" destId="{63787714-9507-49CE-9D7F-717896DBB69A}" srcOrd="2" destOrd="0" presId="urn:microsoft.com/office/officeart/2005/8/layout/orgChart1"/>
    <dgm:cxn modelId="{983103FB-E50B-489E-824C-45CF94318308}" type="presParOf" srcId="{1C53BFDA-8C41-474E-8541-6C4290338C9E}" destId="{D3D70975-2644-4441-8C93-E0885CE32328}" srcOrd="2" destOrd="0" presId="urn:microsoft.com/office/officeart/2005/8/layout/orgChart1"/>
    <dgm:cxn modelId="{41486F07-3808-4381-8D8E-843EF2C3D0D5}" type="presParOf" srcId="{D3D70975-2644-4441-8C93-E0885CE32328}" destId="{0127D3EA-5585-44B1-9A19-E9ADA33C7B20}" srcOrd="0" destOrd="0" presId="urn:microsoft.com/office/officeart/2005/8/layout/orgChart1"/>
    <dgm:cxn modelId="{E523C71E-401B-4ABD-B2C0-82C5A5959CB5}" type="presParOf" srcId="{0127D3EA-5585-44B1-9A19-E9ADA33C7B20}" destId="{EDD6ABB4-EEC7-4EB9-8625-A72AC53A874F}" srcOrd="0" destOrd="0" presId="urn:microsoft.com/office/officeart/2005/8/layout/orgChart1"/>
    <dgm:cxn modelId="{EA83F561-AB4B-4052-A0BB-4FBE5E8E59BA}" type="presParOf" srcId="{0127D3EA-5585-44B1-9A19-E9ADA33C7B20}" destId="{5BA7A91E-3011-4A83-B657-C44E7B1A83E2}" srcOrd="1" destOrd="0" presId="urn:microsoft.com/office/officeart/2005/8/layout/orgChart1"/>
    <dgm:cxn modelId="{6EB79F71-AF4C-4434-9B37-5B81E48ED51A}" type="presParOf" srcId="{D3D70975-2644-4441-8C93-E0885CE32328}" destId="{FC860677-B659-4C80-AD10-8249B58337C8}" srcOrd="1" destOrd="0" presId="urn:microsoft.com/office/officeart/2005/8/layout/orgChart1"/>
    <dgm:cxn modelId="{AC79F384-E456-4F83-9C56-5AB4235DC2D6}" type="presParOf" srcId="{D3D70975-2644-4441-8C93-E0885CE32328}" destId="{B4D5099E-F15B-44F1-AD4A-FA010165EE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D15E7-B837-45FD-A62B-1570080B67DE}">
      <dsp:nvSpPr>
        <dsp:cNvPr id="0" name=""/>
        <dsp:cNvSpPr/>
      </dsp:nvSpPr>
      <dsp:spPr>
        <a:xfrm>
          <a:off x="818" y="1514813"/>
          <a:ext cx="3564433" cy="17822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/>
            <a:t>Повторим свойства сложения </a:t>
          </a:r>
          <a:endParaRPr lang="en-US" sz="4100" kern="1200"/>
        </a:p>
      </dsp:txBody>
      <dsp:txXfrm>
        <a:off x="818" y="1514813"/>
        <a:ext cx="3564433" cy="1782216"/>
      </dsp:txXfrm>
    </dsp:sp>
    <dsp:sp modelId="{16985164-0040-4919-BC7B-622655B315D9}">
      <dsp:nvSpPr>
        <dsp:cNvPr id="0" name=""/>
        <dsp:cNvSpPr/>
      </dsp:nvSpPr>
      <dsp:spPr>
        <a:xfrm>
          <a:off x="4313783" y="1514813"/>
          <a:ext cx="3564433" cy="17822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/>
            <a:t>Будем применять их в работе </a:t>
          </a:r>
          <a:endParaRPr lang="en-US" sz="4100" kern="1200"/>
        </a:p>
      </dsp:txBody>
      <dsp:txXfrm>
        <a:off x="4313783" y="1514813"/>
        <a:ext cx="3564433" cy="1782216"/>
      </dsp:txXfrm>
    </dsp:sp>
    <dsp:sp modelId="{EDD6ABB4-EEC7-4EB9-8625-A72AC53A874F}">
      <dsp:nvSpPr>
        <dsp:cNvPr id="0" name=""/>
        <dsp:cNvSpPr/>
      </dsp:nvSpPr>
      <dsp:spPr>
        <a:xfrm>
          <a:off x="8626747" y="1514813"/>
          <a:ext cx="3564433" cy="17822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/>
            <a:t>Проверим полученные знания</a:t>
          </a:r>
          <a:endParaRPr lang="en-US" sz="4100" kern="1200"/>
        </a:p>
      </dsp:txBody>
      <dsp:txXfrm>
        <a:off x="8626747" y="1514813"/>
        <a:ext cx="3564433" cy="1782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58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7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23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0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15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7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2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9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6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50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84269E2-8DBF-4E45-A78F-14A8C8FE4C86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F95AB30-0B22-4FFC-BD3A-AA6C4612837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04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1098120-1466-B72A-A9AC-031F9282AB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 b="17344"/>
          <a:stretch/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932423-EA50-88EF-1C9B-B09A75E5F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58649" y="4274479"/>
            <a:ext cx="2393429" cy="807077"/>
          </a:xfrm>
        </p:spPr>
        <p:txBody>
          <a:bodyPr>
            <a:noAutofit/>
          </a:bodyPr>
          <a:lstStyle/>
          <a:p>
            <a:r>
              <a:rPr lang="ru-RU" sz="6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ние</a:t>
            </a:r>
            <a:endParaRPr lang="en-US" sz="6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E5789A-37D3-7C65-05C7-62E2EF13FF65}"/>
              </a:ext>
            </a:extLst>
          </p:cNvPr>
          <p:cNvSpPr txBox="1"/>
          <p:nvPr/>
        </p:nvSpPr>
        <p:spPr>
          <a:xfrm>
            <a:off x="3511617" y="1003784"/>
            <a:ext cx="163000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E541C4-48B2-89E3-5FD4-AA489990EEE5}"/>
              </a:ext>
            </a:extLst>
          </p:cNvPr>
          <p:cNvSpPr txBox="1"/>
          <p:nvPr/>
        </p:nvSpPr>
        <p:spPr>
          <a:xfrm>
            <a:off x="5875784" y="2276898"/>
            <a:ext cx="200904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НИЕ</a:t>
            </a:r>
            <a:endParaRPr lang="en-US" sz="6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5B54D5-366E-729B-CC3B-CB9BA003D7CA}"/>
              </a:ext>
            </a:extLst>
          </p:cNvPr>
          <p:cNvSpPr txBox="1"/>
          <p:nvPr/>
        </p:nvSpPr>
        <p:spPr>
          <a:xfrm>
            <a:off x="865313" y="3185940"/>
            <a:ext cx="213272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1EC6C17A-D128-1CD3-0CB7-EC156870DE93}"/>
              </a:ext>
            </a:extLst>
          </p:cNvPr>
          <p:cNvSpPr txBox="1">
            <a:spLocks/>
          </p:cNvSpPr>
          <p:nvPr/>
        </p:nvSpPr>
        <p:spPr>
          <a:xfrm>
            <a:off x="3511617" y="4274479"/>
            <a:ext cx="1630009" cy="1003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6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6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br>
              <a:rPr lang="ru-RU" sz="6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660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BBE6813B-30D5-35D8-69D1-E85115983141}"/>
              </a:ext>
            </a:extLst>
          </p:cNvPr>
          <p:cNvSpPr txBox="1">
            <a:spLocks/>
          </p:cNvSpPr>
          <p:nvPr/>
        </p:nvSpPr>
        <p:spPr>
          <a:xfrm>
            <a:off x="1311982" y="5315181"/>
            <a:ext cx="1630009" cy="11079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</a:t>
            </a:r>
            <a:endParaRPr lang="en-US" sz="6600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017E83A3-2B1F-1A79-4BD8-BC9BA2027344}"/>
              </a:ext>
            </a:extLst>
          </p:cNvPr>
          <p:cNvSpPr txBox="1">
            <a:spLocks/>
          </p:cNvSpPr>
          <p:nvPr/>
        </p:nvSpPr>
        <p:spPr>
          <a:xfrm>
            <a:off x="6410965" y="5315181"/>
            <a:ext cx="1499015" cy="13488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6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6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br>
              <a:rPr lang="ru-RU" sz="6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2042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F71E9FB-7613-7448-389E-D70BC59CD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 b="17344"/>
          <a:stretch/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47E86-C8E9-272B-ED99-16352D2B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81" y="2679191"/>
            <a:ext cx="11827238" cy="14996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СЛОЖЕНИЕ И ВЫЧИТАНИЕ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3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BB655DB-7CD0-19CB-F7C7-0A3DBB6DFD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 b="17344"/>
          <a:stretch/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EA63439-B3D0-E8D4-E31A-5EC8FAFAC1D0}"/>
              </a:ext>
            </a:extLst>
          </p:cNvPr>
          <p:cNvSpPr/>
          <p:nvPr/>
        </p:nvSpPr>
        <p:spPr>
          <a:xfrm>
            <a:off x="1942807" y="1518938"/>
            <a:ext cx="3579962" cy="232050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76D9BF3-2243-D87E-DEF1-D1B1B15A29DE}"/>
              </a:ext>
            </a:extLst>
          </p:cNvPr>
          <p:cNvSpPr/>
          <p:nvPr/>
        </p:nvSpPr>
        <p:spPr>
          <a:xfrm>
            <a:off x="6879905" y="1518938"/>
            <a:ext cx="3579962" cy="232050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939B9-2067-2929-146A-0C5075BE5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478" y="1929383"/>
            <a:ext cx="2408620" cy="1499616"/>
          </a:xfrm>
          <a:ln w="28575">
            <a:solidFill>
              <a:srgbClr val="37373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4+2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F6BDFB7-0C40-18BA-CE2F-7CAC3896F3F8}"/>
              </a:ext>
            </a:extLst>
          </p:cNvPr>
          <p:cNvSpPr txBox="1">
            <a:spLocks/>
          </p:cNvSpPr>
          <p:nvPr/>
        </p:nvSpPr>
        <p:spPr>
          <a:xfrm>
            <a:off x="7465576" y="1929383"/>
            <a:ext cx="2408620" cy="1499616"/>
          </a:xfrm>
          <a:prstGeom prst="rect">
            <a:avLst/>
          </a:prstGeom>
          <a:ln w="28575" cap="flat" cmpd="sng" algn="ctr">
            <a:solidFill>
              <a:srgbClr val="373737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800">
                <a:latin typeface="Times New Roman" panose="02020603050405020304" pitchFamily="18" charset="0"/>
                <a:cs typeface="Times New Roman" panose="02020603050405020304" pitchFamily="18" charset="0"/>
              </a:rPr>
              <a:t>2+4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D9734BC-2D9F-89EF-E6A1-B949857254C5}"/>
              </a:ext>
            </a:extLst>
          </p:cNvPr>
          <p:cNvSpPr txBox="1">
            <a:spLocks/>
          </p:cNvSpPr>
          <p:nvPr/>
        </p:nvSpPr>
        <p:spPr>
          <a:xfrm>
            <a:off x="182381" y="4973818"/>
            <a:ext cx="11827238" cy="14996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ПЕРЕМЕСТИТЕЛЬНОЕ СВОЙСТВО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3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3C2CFAA-A37F-DF59-2D99-BA92DEA8A0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 b="17344"/>
          <a:stretch/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92C0-391F-F5CE-495D-7219AFA3B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61" y="557634"/>
            <a:ext cx="3401222" cy="1499616"/>
          </a:xfrm>
        </p:spPr>
        <p:txBody>
          <a:bodyPr/>
          <a:lstStyle/>
          <a:p>
            <a:r>
              <a:rPr lang="ru-RU" dirty="0"/>
              <a:t>1 ВАРИАНТ </a:t>
            </a:r>
            <a:endParaRPr lang="en-US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AEECECE-A5A8-2D9A-0A6E-5C9A34550B19}"/>
              </a:ext>
            </a:extLst>
          </p:cNvPr>
          <p:cNvSpPr txBox="1">
            <a:spLocks/>
          </p:cNvSpPr>
          <p:nvPr/>
        </p:nvSpPr>
        <p:spPr>
          <a:xfrm>
            <a:off x="8069458" y="557634"/>
            <a:ext cx="340122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2 ВАРИАНТ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154FFC-B955-88EF-28BF-AD907789DE0C}"/>
              </a:ext>
            </a:extLst>
          </p:cNvPr>
          <p:cNvSpPr txBox="1"/>
          <p:nvPr/>
        </p:nvSpPr>
        <p:spPr>
          <a:xfrm>
            <a:off x="1287032" y="2174612"/>
            <a:ext cx="5551100" cy="890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dirty="0"/>
              <a:t>7+2+3+8</a:t>
            </a:r>
            <a:endParaRPr lang="en-US" sz="4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2864D0-89DC-1F8A-B03C-1FE51AAE934F}"/>
              </a:ext>
            </a:extLst>
          </p:cNvPr>
          <p:cNvSpPr txBox="1"/>
          <p:nvPr/>
        </p:nvSpPr>
        <p:spPr>
          <a:xfrm>
            <a:off x="8234351" y="2174612"/>
            <a:ext cx="3511670" cy="890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dirty="0"/>
              <a:t>(7+3)+(2+8)</a:t>
            </a:r>
            <a:endParaRPr lang="en-US" sz="4800" dirty="0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7E4E6442-A927-2663-6C53-DE761576DE16}"/>
              </a:ext>
            </a:extLst>
          </p:cNvPr>
          <p:cNvSpPr txBox="1">
            <a:spLocks/>
          </p:cNvSpPr>
          <p:nvPr/>
        </p:nvSpPr>
        <p:spPr>
          <a:xfrm>
            <a:off x="182381" y="4973818"/>
            <a:ext cx="11827238" cy="14996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ГРУППИРОВКА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3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E7BA5A2-7F78-1BEB-2384-E8EBFDE4D9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 b="17344"/>
          <a:stretch/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164F6-D2BF-8A84-028E-859191B3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2DF0FB-52D1-8257-62FA-C769EBEBD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5F4A4E5-840D-7ABF-F200-5C7AF40499B7}"/>
              </a:ext>
            </a:extLst>
          </p:cNvPr>
          <p:cNvSpPr/>
          <p:nvPr/>
        </p:nvSpPr>
        <p:spPr>
          <a:xfrm>
            <a:off x="-1" y="1641421"/>
            <a:ext cx="12192000" cy="35751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image11.png">
            <a:extLst>
              <a:ext uri="{FF2B5EF4-FFF2-40B4-BE49-F238E27FC236}">
                <a16:creationId xmlns:a16="http://schemas.microsoft.com/office/drawing/2014/main" id="{6B4AA5B5-CF79-1F4C-72AE-1E671D241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65" y="1842715"/>
            <a:ext cx="11815669" cy="317256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F6E295F3-2351-2F9E-209A-B550F6842FA1}"/>
              </a:ext>
            </a:extLst>
          </p:cNvPr>
          <p:cNvSpPr/>
          <p:nvPr/>
        </p:nvSpPr>
        <p:spPr>
          <a:xfrm>
            <a:off x="-29981" y="1641421"/>
            <a:ext cx="3627619" cy="562133"/>
          </a:xfrm>
          <a:custGeom>
            <a:avLst/>
            <a:gdLst>
              <a:gd name="connsiteX0" fmla="*/ 0 w 3117954"/>
              <a:gd name="connsiteY0" fmla="*/ 539646 h 539646"/>
              <a:gd name="connsiteX1" fmla="*/ 299803 w 3117954"/>
              <a:gd name="connsiteY1" fmla="*/ 359764 h 539646"/>
              <a:gd name="connsiteX2" fmla="*/ 1034321 w 3117954"/>
              <a:gd name="connsiteY2" fmla="*/ 284813 h 539646"/>
              <a:gd name="connsiteX3" fmla="*/ 1543987 w 3117954"/>
              <a:gd name="connsiteY3" fmla="*/ 59961 h 539646"/>
              <a:gd name="connsiteX4" fmla="*/ 2233534 w 3117954"/>
              <a:gd name="connsiteY4" fmla="*/ 434715 h 539646"/>
              <a:gd name="connsiteX5" fmla="*/ 3117954 w 3117954"/>
              <a:gd name="connsiteY5" fmla="*/ 0 h 53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7954" h="539646">
                <a:moveTo>
                  <a:pt x="0" y="539646"/>
                </a:moveTo>
                <a:cubicBezTo>
                  <a:pt x="63708" y="470941"/>
                  <a:pt x="127416" y="402236"/>
                  <a:pt x="299803" y="359764"/>
                </a:cubicBezTo>
                <a:cubicBezTo>
                  <a:pt x="472190" y="317292"/>
                  <a:pt x="826957" y="334780"/>
                  <a:pt x="1034321" y="284813"/>
                </a:cubicBezTo>
                <a:cubicBezTo>
                  <a:pt x="1241685" y="234846"/>
                  <a:pt x="1344118" y="34977"/>
                  <a:pt x="1543987" y="59961"/>
                </a:cubicBezTo>
                <a:cubicBezTo>
                  <a:pt x="1743856" y="84945"/>
                  <a:pt x="1971206" y="444708"/>
                  <a:pt x="2233534" y="434715"/>
                </a:cubicBezTo>
                <a:cubicBezTo>
                  <a:pt x="2495862" y="424722"/>
                  <a:pt x="3117954" y="0"/>
                  <a:pt x="3117954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C28A7101-92B8-2E05-4E33-FD37BA63E96D}"/>
              </a:ext>
            </a:extLst>
          </p:cNvPr>
          <p:cNvSpPr/>
          <p:nvPr/>
        </p:nvSpPr>
        <p:spPr>
          <a:xfrm>
            <a:off x="8229600" y="4211036"/>
            <a:ext cx="4056481" cy="1005414"/>
          </a:xfrm>
          <a:custGeom>
            <a:avLst/>
            <a:gdLst>
              <a:gd name="connsiteX0" fmla="*/ 0 w 3117954"/>
              <a:gd name="connsiteY0" fmla="*/ 539646 h 539646"/>
              <a:gd name="connsiteX1" fmla="*/ 299803 w 3117954"/>
              <a:gd name="connsiteY1" fmla="*/ 359764 h 539646"/>
              <a:gd name="connsiteX2" fmla="*/ 1034321 w 3117954"/>
              <a:gd name="connsiteY2" fmla="*/ 284813 h 539646"/>
              <a:gd name="connsiteX3" fmla="*/ 1543987 w 3117954"/>
              <a:gd name="connsiteY3" fmla="*/ 59961 h 539646"/>
              <a:gd name="connsiteX4" fmla="*/ 2233534 w 3117954"/>
              <a:gd name="connsiteY4" fmla="*/ 434715 h 539646"/>
              <a:gd name="connsiteX5" fmla="*/ 3117954 w 3117954"/>
              <a:gd name="connsiteY5" fmla="*/ 0 h 53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7954" h="539646">
                <a:moveTo>
                  <a:pt x="0" y="539646"/>
                </a:moveTo>
                <a:cubicBezTo>
                  <a:pt x="63708" y="470941"/>
                  <a:pt x="127416" y="402236"/>
                  <a:pt x="299803" y="359764"/>
                </a:cubicBezTo>
                <a:cubicBezTo>
                  <a:pt x="472190" y="317292"/>
                  <a:pt x="826957" y="334780"/>
                  <a:pt x="1034321" y="284813"/>
                </a:cubicBezTo>
                <a:cubicBezTo>
                  <a:pt x="1241685" y="234846"/>
                  <a:pt x="1344118" y="34977"/>
                  <a:pt x="1543987" y="59961"/>
                </a:cubicBezTo>
                <a:cubicBezTo>
                  <a:pt x="1743856" y="84945"/>
                  <a:pt x="1971206" y="444708"/>
                  <a:pt x="2233534" y="434715"/>
                </a:cubicBezTo>
                <a:cubicBezTo>
                  <a:pt x="2495862" y="424722"/>
                  <a:pt x="3117954" y="0"/>
                  <a:pt x="3117954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F71E9FB-7613-7448-389E-D70BC59CD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 b="17344"/>
          <a:stretch/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47E86-C8E9-272B-ED99-16352D2B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81" y="2679191"/>
            <a:ext cx="11827238" cy="14996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pc="600" dirty="0"/>
              <a:t>УСТНЫЕ ВЫЧИСЛЕНИЯ</a:t>
            </a:r>
            <a:endParaRPr lang="en-US" spc="600" dirty="0"/>
          </a:p>
        </p:txBody>
      </p:sp>
    </p:spTree>
    <p:extLst>
      <p:ext uri="{BB962C8B-B14F-4D97-AF65-F5344CB8AC3E}">
        <p14:creationId xmlns:p14="http://schemas.microsoft.com/office/powerpoint/2010/main" val="393536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460412A-E1DE-7751-7516-36A861040D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 b="17344"/>
          <a:stretch/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5C3DC5E-BA37-CAB3-1CE9-CE262C366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646564"/>
              </p:ext>
            </p:extLst>
          </p:nvPr>
        </p:nvGraphicFramePr>
        <p:xfrm>
          <a:off x="0" y="1023078"/>
          <a:ext cx="12192000" cy="4811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Овал 5">
            <a:extLst>
              <a:ext uri="{FF2B5EF4-FFF2-40B4-BE49-F238E27FC236}">
                <a16:creationId xmlns:a16="http://schemas.microsoft.com/office/drawing/2014/main" id="{84ED4E7B-BAAF-2724-08D9-B0346EFB8467}"/>
              </a:ext>
            </a:extLst>
          </p:cNvPr>
          <p:cNvSpPr/>
          <p:nvPr/>
        </p:nvSpPr>
        <p:spPr>
          <a:xfrm>
            <a:off x="1334125" y="1594578"/>
            <a:ext cx="974360" cy="101558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i="1" dirty="0">
                <a:solidFill>
                  <a:schemeClr val="tx1"/>
                </a:solidFill>
              </a:rPr>
              <a:t>1</a:t>
            </a:r>
            <a:endParaRPr lang="en-US" sz="4800" i="1" dirty="0">
              <a:solidFill>
                <a:schemeClr val="tx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059ED9F-ACD9-0564-820C-B7810072CCC4}"/>
              </a:ext>
            </a:extLst>
          </p:cNvPr>
          <p:cNvSpPr/>
          <p:nvPr/>
        </p:nvSpPr>
        <p:spPr>
          <a:xfrm>
            <a:off x="5608820" y="1594578"/>
            <a:ext cx="974360" cy="101558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i="1" dirty="0">
                <a:solidFill>
                  <a:schemeClr val="tx1"/>
                </a:solidFill>
              </a:rPr>
              <a:t>2</a:t>
            </a:r>
            <a:endParaRPr lang="en-US" sz="4800" i="1" dirty="0">
              <a:solidFill>
                <a:schemeClr val="tx1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9D088BD-DA05-9B4B-7D49-F6F2C8E61632}"/>
              </a:ext>
            </a:extLst>
          </p:cNvPr>
          <p:cNvSpPr/>
          <p:nvPr/>
        </p:nvSpPr>
        <p:spPr>
          <a:xfrm>
            <a:off x="9883515" y="1477155"/>
            <a:ext cx="974360" cy="101558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i="1" dirty="0">
                <a:solidFill>
                  <a:schemeClr val="tx1"/>
                </a:solidFill>
              </a:rPr>
              <a:t>3</a:t>
            </a:r>
            <a:endParaRPr lang="en-US" sz="4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41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6FACAF6-F4C0-B539-DC65-403AFB281E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 b="17344"/>
          <a:stretch/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1FBD68-3A03-B7E8-2FEA-3B5F7FCCD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B88EA9-9AFD-F730-C013-A3FC7ED96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0188D81-A40D-6DA8-308C-5B223236731F}"/>
              </a:ext>
            </a:extLst>
          </p:cNvPr>
          <p:cNvSpPr txBox="1">
            <a:spLocks/>
          </p:cNvSpPr>
          <p:nvPr/>
        </p:nvSpPr>
        <p:spPr>
          <a:xfrm>
            <a:off x="182381" y="258816"/>
            <a:ext cx="11827238" cy="14996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+mj-lt"/>
                <a:cs typeface="Times New Roman" panose="02020603050405020304" pitchFamily="18" charset="0"/>
              </a:rPr>
              <a:t>РАБОТА С УЧЕБНИКОМ </a:t>
            </a:r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60FB8E2-4D50-AEF5-C3C1-4CEDEE7E3CA3}"/>
              </a:ext>
            </a:extLst>
          </p:cNvPr>
          <p:cNvSpPr txBox="1">
            <a:spLocks/>
          </p:cNvSpPr>
          <p:nvPr/>
        </p:nvSpPr>
        <p:spPr>
          <a:xfrm>
            <a:off x="0" y="3661790"/>
            <a:ext cx="12192000" cy="9664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                            СТР. 57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498261E-6BDA-2C05-4F99-533A90BCB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8038">
            <a:off x="1355587" y="2232327"/>
            <a:ext cx="3147339" cy="4164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67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F71E9FB-7613-7448-389E-D70BC59CD4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 b="17344"/>
          <a:stretch/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47E86-C8E9-272B-ED99-16352D2B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81" y="2679191"/>
            <a:ext cx="11827238" cy="14996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pc="600" dirty="0"/>
              <a:t>САМОСТОЯТЕЛЬНАЯ РАБОТА</a:t>
            </a:r>
            <a:endParaRPr lang="en-US" spc="600" dirty="0"/>
          </a:p>
        </p:txBody>
      </p:sp>
    </p:spTree>
    <p:extLst>
      <p:ext uri="{BB962C8B-B14F-4D97-AF65-F5344CB8AC3E}">
        <p14:creationId xmlns:p14="http://schemas.microsoft.com/office/powerpoint/2010/main" val="2528840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</TotalTime>
  <Words>54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Tw Cen MT Condensed</vt:lpstr>
      <vt:lpstr>Wingdings 3</vt:lpstr>
      <vt:lpstr>Интеграл</vt:lpstr>
      <vt:lpstr>ние</vt:lpstr>
      <vt:lpstr>СЛОЖЕНИЕ И ВЫЧИТАНИЕ</vt:lpstr>
      <vt:lpstr>4+2</vt:lpstr>
      <vt:lpstr>1 ВАРИАНТ </vt:lpstr>
      <vt:lpstr>Презентация PowerPoint</vt:lpstr>
      <vt:lpstr>УСТНЫЕ ВЫЧИСЛЕНИЯ</vt:lpstr>
      <vt:lpstr>Презентация PowerPoint</vt:lpstr>
      <vt:lpstr>Презентация PowerPoint</vt:lpstr>
      <vt:lpstr>САМОСТОЯТЕЛЬНАЯ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ние</dc:title>
  <dc:creator>afonya sais</dc:creator>
  <cp:lastModifiedBy>afonya sais</cp:lastModifiedBy>
  <cp:revision>1</cp:revision>
  <dcterms:created xsi:type="dcterms:W3CDTF">2023-10-22T20:12:10Z</dcterms:created>
  <dcterms:modified xsi:type="dcterms:W3CDTF">2023-10-22T20:47:06Z</dcterms:modified>
</cp:coreProperties>
</file>